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DFA925-F516-49EC-8276-F79387DC96DF}">
  <a:tblStyle styleId="{AEDFA925-F516-49EC-8276-F79387DC96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c887cee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c887cee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8c887ce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8c887ce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8e98e62c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8e98e62c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a762a59a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2a762a59a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8c887ce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8c887ce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8c887cee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8c887cee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64e84fb3e_0_1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64e84fb3e_0_1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64e84fb3e_0_1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e64e84fb3e_0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64e84fb3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64e84fb3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64e84fb3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64e84fb3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64e84fb3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64e84fb3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dd5a52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dd5a52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dd5a52d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dd5a52d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dd5a52d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dd5a52d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e14154c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e14154c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4f0499e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4f0499e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hyperlink" Target="https://github.com/Atharva-Phatak/WhaleReI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900600" y="803750"/>
            <a:ext cx="6737400" cy="13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Whale ReID: Identifying whales by their flukes</a:t>
            </a:r>
            <a:endParaRPr sz="302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5099000" y="3003075"/>
            <a:ext cx="363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Group: 30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Name: Atharva Phatak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ID : 1141133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75" y="1682375"/>
            <a:ext cx="3436739" cy="25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1746475" y="776400"/>
            <a:ext cx="9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975" y="2742975"/>
            <a:ext cx="28194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944900" y="1486800"/>
            <a:ext cx="2247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Key Components : Skip Connections / Residual Block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Good feature extractors/baselines for many face recognition tasks.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4114350" y="1541450"/>
            <a:ext cx="4310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Key Problem: Image scaling requires bigger receptive fields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Idea: Scale the baseline network in depth, width, resolution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Model architecture were created using neural architecture search.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200" y="2571740"/>
            <a:ext cx="3671575" cy="14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4503675" y="871200"/>
            <a:ext cx="281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EfficientNets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375" y="425250"/>
            <a:ext cx="5143525" cy="40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32825" y="305975"/>
            <a:ext cx="13689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Cross Entropy </a:t>
            </a:r>
            <a:endParaRPr b="1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5856175" y="333300"/>
            <a:ext cx="19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CosFace: Margin based loss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685350" y="1377525"/>
            <a:ext cx="339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Every class needs to be represented in the training 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 fine-grained control over intra-class/inter-class distances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5658075" y="1508125"/>
            <a:ext cx="292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Fine grained control over the inter-class/intra-class variations.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Forces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model to learn better representations.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00" y="2456050"/>
            <a:ext cx="2142775" cy="21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175" y="2710775"/>
            <a:ext cx="2077325" cy="20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00" y="859597"/>
            <a:ext cx="300016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5345" y="906775"/>
            <a:ext cx="2888975" cy="5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/>
        </p:nvSpPr>
        <p:spPr>
          <a:xfrm>
            <a:off x="828775" y="332425"/>
            <a:ext cx="73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7" name="Google Shape;217;p25"/>
          <p:cNvGraphicFramePr/>
          <p:nvPr/>
        </p:nvGraphicFramePr>
        <p:xfrm>
          <a:off x="863725" y="17505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{AEDFA925-F516-49EC-8276-F79387DC96DF}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Validation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Cross Entropy Loss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Resnet18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Resnet50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EfficientNetB3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CosFace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Resnet18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Resnet50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EfficientNetB3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25"/>
          <p:cNvSpPr txBox="1"/>
          <p:nvPr/>
        </p:nvSpPr>
        <p:spPr>
          <a:xfrm>
            <a:off x="999550" y="803750"/>
            <a:ext cx="4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Metric : Precision@5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625" y="2538725"/>
            <a:ext cx="4336799" cy="238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75" y="2490925"/>
            <a:ext cx="4336799" cy="243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5">
            <a:alphaModFix/>
          </a:blip>
          <a:srcRect b="0" l="-7123" r="0" t="0"/>
          <a:stretch/>
        </p:blipFill>
        <p:spPr>
          <a:xfrm>
            <a:off x="4516600" y="187125"/>
            <a:ext cx="4277550" cy="219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875" y="218575"/>
            <a:ext cx="4399749" cy="213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25" y="1190650"/>
            <a:ext cx="8736599" cy="28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999550" y="462200"/>
            <a:ext cx="64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846875" y="4088950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Code is Available here : </a:t>
            </a:r>
            <a:r>
              <a:rPr lang="en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https://github.com/Atharva-Phatak/WhaleReID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819150" y="669575"/>
            <a:ext cx="75057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819150" y="1492975"/>
            <a:ext cx="75057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Jaisakthi, S. M., Palaniappan Mirunalini, and Rutuja Jadhav. "Automatic Whale Matching System using Feature Descriptor." In </a:t>
            </a:r>
            <a:r>
              <a:rPr i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CLEF (Working Notes)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2017.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Marcos, Diego, et al. "A Whale’s Tail-Finding the Right Whale in an Uncertain World." </a:t>
            </a:r>
            <a:r>
              <a:rPr i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Workshop on Extending Explainable AI Beyond Deep Models and Classifiers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Springer, Cham, 2022.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Joly, Alexis, et al. "Unsupervised individual whales identification: spot the difference in the ocean." </a:t>
            </a:r>
            <a:r>
              <a:rPr i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CLEF: Conference and Labs of the Evaluation Forum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No. 1609. 2016.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920725" y="64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1041150" y="1483700"/>
            <a:ext cx="47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Any Questions ?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50" y="2772598"/>
            <a:ext cx="2898048" cy="1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493575"/>
            <a:ext cx="75057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: </a:t>
            </a:r>
            <a:r>
              <a:rPr lang="en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Humpback whales and their decreasing population</a:t>
            </a:r>
            <a:endParaRPr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643125" y="1539175"/>
            <a:ext cx="5104500" cy="30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After centuries of intense whaling, recovering whale populations still have a hard time adapting to warming oceans and struggle to compete every day with the industrial fishing industry for food.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To aid whale conservation efforts, scientists use photo surveillance systems to monitor ocean activity.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They use the shape of whales’ tails and unique markings found in footage to identify what species of whale they’re analyzing and meticulously log whale pod dynamics and movements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225" y="1729063"/>
            <a:ext cx="2915550" cy="26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23650" y="1524900"/>
            <a:ext cx="78144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For the past 40 years, most of this work has been done manually by individual scientists, leaving a huge trove of data untapped and underutilized.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Recent progress in the field of computer vision has given us AI tools that can help us ID these whales !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Computer vision algorithms have achieved SOTA performance on tasks like face recognition, image classification and object recognition.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967050" y="492400"/>
            <a:ext cx="741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Objective: Automatic Identification of Whale by their flukes</a:t>
            </a:r>
            <a:endParaRPr sz="27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100" y="3169800"/>
            <a:ext cx="2589495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823650" y="3438500"/>
            <a:ext cx="42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Similar approaches can be applied to recognize whales by their caudal fins or flukes !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493550"/>
            <a:ext cx="75057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 flipH="1">
            <a:off x="911575" y="2371650"/>
            <a:ext cx="28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Recognition</a:t>
            </a:r>
            <a:endParaRPr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 flipH="1">
            <a:off x="5592238" y="2371650"/>
            <a:ext cx="28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Whale Recognition</a:t>
            </a:r>
            <a:endParaRPr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50" y="2773700"/>
            <a:ext cx="3927702" cy="20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152" y="2810775"/>
            <a:ext cx="3098762" cy="20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819150" y="1066775"/>
            <a:ext cx="759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Facial recognition is the task of making a positive identification of a face in a photo or video image against a pre-existing database of faces.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Similar </a:t>
            </a:r>
            <a:r>
              <a:rPr b="1" lang="en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r>
              <a:rPr b="1" lang="en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can be applied to recognize whales by their caudal fins or flukes !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819150" y="845600"/>
            <a:ext cx="64623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Exploratory Data Analysis and Data Pipelines</a:t>
            </a:r>
            <a:endParaRPr sz="2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737050" y="1505475"/>
            <a:ext cx="7290900" cy="24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Data Size ~ 33k images with varied resolution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Train Size ~ 25k images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Test Size ~ 8k images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5005 classes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problems with the data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</a:rPr>
              <a:t>Noisy images/Distorted Images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</a:rPr>
              <a:t>The dataset is long tailed i.e there are classes which consist of very less amount of samples.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</a:rPr>
              <a:t>The images are both RGB and Gray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75" y="606975"/>
            <a:ext cx="8424277" cy="34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204650"/>
            <a:ext cx="4792401" cy="47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5400175" y="643125"/>
            <a:ext cx="3083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maximal amount of images which belong to single class is 72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2073 Classes have a single image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There is a new category of class called “new_whale” which don’t have a tag yet.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9700 images belong to the “new_whale” class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5" y="223588"/>
            <a:ext cx="4016051" cy="46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5004525" y="1882375"/>
            <a:ext cx="336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Manually annotated -&gt; 300 Images from train dataset.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Trained 3 variants of YOLOv8 models with YOLOv8M performing the best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Image size -&gt; 640 x 640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4952275" y="575950"/>
            <a:ext cx="336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Better Images via the help of YOLOv8</a:t>
            </a:r>
            <a:endParaRPr sz="2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25" y="475050"/>
            <a:ext cx="5289773" cy="39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